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64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10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5934513" cy="354171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0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b="1"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Ruthvic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  <a:endParaRPr lang="en-US" dirty="0"/>
          </a:p>
          <a:p>
            <a:pPr>
              <a:lnSpc>
                <a:spcPct val="108000"/>
              </a:lnSpc>
              <a:defRPr sz="2200"/>
            </a:pPr>
            <a:r>
              <a:rPr lang="en-US" dirty="0"/>
              <a:t>Vuforia for image database modelling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02D1-850B-4CAA-B12C-92E1607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And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86E5-642B-43D2-B461-43A768CF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</p:spPr>
        <p:txBody>
          <a:bodyPr>
            <a:normAutofit/>
          </a:bodyPr>
          <a:lstStyle/>
          <a:p>
            <a:pPr marL="160420" indent="-160420" hangingPunct="1">
              <a:buSzPct val="100000"/>
            </a:pPr>
            <a:r>
              <a:rPr lang="en-US" dirty="0"/>
              <a:t>New Users can register to the App.</a:t>
            </a:r>
          </a:p>
          <a:p>
            <a:pPr marL="160420" indent="-160420" hangingPunct="1">
              <a:buSzPct val="100000"/>
            </a:pPr>
            <a:r>
              <a:rPr lang="en-US" dirty="0"/>
              <a:t>Existing User can login using registered 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Email ID.</a:t>
            </a:r>
          </a:p>
          <a:p>
            <a:pPr marL="160420" indent="-160420" hangingPunct="1">
              <a:buSzPct val="100000"/>
            </a:pPr>
            <a:r>
              <a:rPr lang="en-US" dirty="0"/>
              <a:t>Optional login option to the user using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Twitter Credentials.</a:t>
            </a:r>
          </a:p>
          <a:p>
            <a:pPr hangingPunct="1"/>
            <a:r>
              <a:rPr lang="en-US" dirty="0"/>
              <a:t>Firebase is used for Authentication as </a:t>
            </a:r>
          </a:p>
          <a:p>
            <a:pPr marL="0" indent="0" hangingPunct="1">
              <a:buNone/>
            </a:pPr>
            <a:r>
              <a:rPr lang="en-US" dirty="0"/>
              <a:t>   well as storage.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816E8-4AF5-4EE4-9997-E27870DB4FE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5934508" cy="163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C6147AD-009E-4B09-903D-47094194F071}"/>
              </a:ext>
            </a:extLst>
          </p:cNvPr>
          <p:cNvSpPr txBox="1">
            <a:spLocks/>
          </p:cNvSpPr>
          <p:nvPr/>
        </p:nvSpPr>
        <p:spPr>
          <a:xfrm>
            <a:off x="1141408" y="2249484"/>
            <a:ext cx="5934514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731519" marR="0" indent="-274319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17145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21717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26778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31350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35922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40494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marL="160420" indent="-160420" hangingPunct="1">
              <a:buSzPct val="100000"/>
            </a:pP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82B1E39-81F0-41E1-A33E-43D3E66E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3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49EFB2A-0339-41AC-AD16-78D9B38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6"/>
            <a:ext cx="2394473" cy="3941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27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130-D3D6-4065-B8D3-DDFDC624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C273-BB37-4510-ADE5-5C02FED4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User has the following options:</a:t>
            </a:r>
          </a:p>
          <a:p>
            <a:pPr marL="541421" lvl="1" indent="-160420">
              <a:buSzPct val="100000"/>
            </a:pPr>
            <a:r>
              <a:rPr lang="en-US" dirty="0"/>
              <a:t>Click Image using Camera</a:t>
            </a:r>
          </a:p>
          <a:p>
            <a:pPr marL="541421" lvl="1" indent="-160420">
              <a:buSzPct val="100000"/>
            </a:pPr>
            <a:r>
              <a:rPr lang="en-US" dirty="0"/>
              <a:t>Import existing image from the gallery</a:t>
            </a:r>
          </a:p>
          <a:p>
            <a:pPr marL="541421" lvl="1" indent="-160420">
              <a:buSzPct val="100000"/>
            </a:pPr>
            <a:r>
              <a:rPr lang="en-US" dirty="0"/>
              <a:t>Skip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Analyze the uploaded image</a:t>
            </a:r>
          </a:p>
          <a:p>
            <a:pPr marL="541421" lvl="1" indent="-160420">
              <a:buSzPct val="100000"/>
            </a:pPr>
            <a:r>
              <a:rPr lang="en-US" dirty="0"/>
              <a:t>Shop for the product using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Google Vision is used to analyze the uploaded image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8B06BA3-171E-41E2-9599-14BD8A26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6020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9E3-A1A1-4E06-B83D-1A6ED3BB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8579"/>
            <a:ext cx="9906000" cy="1478572"/>
          </a:xfrm>
        </p:spPr>
        <p:txBody>
          <a:bodyPr/>
          <a:lstStyle/>
          <a:p>
            <a:r>
              <a:rPr lang="en-US" b="1" dirty="0"/>
              <a:t>Shopping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B2E-0F84-40A0-9C5A-5D9BF0B7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18860"/>
            <a:ext cx="9906001" cy="41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Powered by </a:t>
            </a:r>
            <a:r>
              <a:rPr lang="en-US" dirty="0" err="1"/>
              <a:t>Indix</a:t>
            </a:r>
            <a:r>
              <a:rPr lang="en-US" dirty="0"/>
              <a:t> Product Search API</a:t>
            </a:r>
          </a:p>
          <a:p>
            <a:r>
              <a:rPr lang="en-US" dirty="0" err="1"/>
              <a:t>Indix</a:t>
            </a:r>
            <a:r>
              <a:rPr lang="en-US" dirty="0"/>
              <a:t> API allows for searching of a variety </a:t>
            </a:r>
          </a:p>
          <a:p>
            <a:pPr marL="0" indent="0">
              <a:buNone/>
            </a:pPr>
            <a:r>
              <a:rPr lang="en-US" dirty="0"/>
              <a:t>   of different products</a:t>
            </a:r>
          </a:p>
          <a:p>
            <a:r>
              <a:rPr lang="en-US" dirty="0"/>
              <a:t>Draw back: limited data that is available, such </a:t>
            </a:r>
          </a:p>
          <a:p>
            <a:pPr marL="0" indent="0">
              <a:buNone/>
            </a:pPr>
            <a:r>
              <a:rPr lang="en-US" dirty="0"/>
              <a:t>   as limited number of images</a:t>
            </a:r>
          </a:p>
          <a:p>
            <a:r>
              <a:rPr lang="en-US" dirty="0"/>
              <a:t>Data is retrieved from </a:t>
            </a:r>
            <a:r>
              <a:rPr lang="en-US" dirty="0" err="1"/>
              <a:t>Indix</a:t>
            </a:r>
            <a:r>
              <a:rPr lang="en-US" dirty="0"/>
              <a:t> API using Google </a:t>
            </a:r>
          </a:p>
          <a:p>
            <a:pPr marL="0" indent="0">
              <a:buNone/>
            </a:pPr>
            <a:r>
              <a:rPr lang="en-US" dirty="0"/>
              <a:t>    Network Framework – Volley</a:t>
            </a:r>
          </a:p>
          <a:p>
            <a:r>
              <a:rPr lang="en-US" dirty="0"/>
              <a:t>Flexible searching</a:t>
            </a:r>
          </a:p>
          <a:p>
            <a:r>
              <a:rPr lang="en-US" dirty="0"/>
              <a:t>Sorting is done in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9297A8D-EE2F-4946-BB84-9D0B3561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464287" y="1195067"/>
            <a:ext cx="3414159" cy="4824732"/>
          </a:xfrm>
          <a:prstGeom prst="rect">
            <a:avLst/>
          </a:prstGeom>
          <a:ln w="12700" cap="flat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8903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4943-CEA1-466C-A1A8-63C561AA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7E28-9077-46B1-AB2A-64ECFEB7C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Placeholder 5" descr="Picture Placeholder 5">
            <a:extLst>
              <a:ext uri="{FF2B5EF4-FFF2-40B4-BE49-F238E27FC236}">
                <a16:creationId xmlns:a16="http://schemas.microsoft.com/office/drawing/2014/main" id="{B6B9C888-4AE5-4547-9BE0-3C867EBD768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589722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3206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786-7C52-462E-9CFC-DA5D275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27B4-649D-41E7-83D0-5E23EB410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Tweets using twitter4j-Stream, twitter4j-async</a:t>
            </a:r>
          </a:p>
          <a:p>
            <a:r>
              <a:rPr lang="en-US" dirty="0"/>
              <a:t>Stored the furniture trends into mongo DB</a:t>
            </a:r>
          </a:p>
          <a:p>
            <a:r>
              <a:rPr lang="en-US" dirty="0"/>
              <a:t>Used mongo-java-driver to support the integration</a:t>
            </a:r>
          </a:p>
          <a:p>
            <a:pPr marL="0" indent="0">
              <a:buNone/>
            </a:pPr>
            <a:r>
              <a:rPr lang="en-US" dirty="0"/>
              <a:t>   in android</a:t>
            </a:r>
          </a:p>
          <a:p>
            <a:r>
              <a:rPr lang="en-US" dirty="0"/>
              <a:t>Retrieved the data from the mongo DB to visualize</a:t>
            </a:r>
          </a:p>
          <a:p>
            <a:pPr marL="0" indent="0">
              <a:buNone/>
            </a:pPr>
            <a:r>
              <a:rPr lang="en-US" dirty="0"/>
              <a:t>   using Do-nut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3432-63A7-4B62-AE99-649CB701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09" y="618518"/>
            <a:ext cx="2867506" cy="514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1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Augmented Reality</a:t>
            </a:r>
          </a:p>
        </p:txBody>
      </p:sp>
      <p:pic>
        <p:nvPicPr>
          <p:cNvPr id="911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12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395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18</cp:revision>
  <dcterms:modified xsi:type="dcterms:W3CDTF">2018-05-01T00:00:53Z</dcterms:modified>
</cp:coreProperties>
</file>